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315" r:id="rId3"/>
    <p:sldId id="257" r:id="rId4"/>
    <p:sldId id="258" r:id="rId5"/>
    <p:sldId id="259" r:id="rId6"/>
    <p:sldId id="319" r:id="rId7"/>
    <p:sldId id="260" r:id="rId8"/>
    <p:sldId id="261" r:id="rId9"/>
    <p:sldId id="263" r:id="rId10"/>
    <p:sldId id="262" r:id="rId11"/>
    <p:sldId id="264" r:id="rId12"/>
    <p:sldId id="269" r:id="rId13"/>
    <p:sldId id="296" r:id="rId14"/>
    <p:sldId id="266" r:id="rId15"/>
    <p:sldId id="267" r:id="rId16"/>
    <p:sldId id="307" r:id="rId17"/>
    <p:sldId id="268" r:id="rId18"/>
    <p:sldId id="309" r:id="rId19"/>
    <p:sldId id="270" r:id="rId20"/>
    <p:sldId id="271" r:id="rId21"/>
    <p:sldId id="272" r:id="rId22"/>
    <p:sldId id="273" r:id="rId23"/>
    <p:sldId id="274" r:id="rId24"/>
    <p:sldId id="275" r:id="rId25"/>
    <p:sldId id="317" r:id="rId26"/>
    <p:sldId id="316" r:id="rId27"/>
    <p:sldId id="276" r:id="rId28"/>
    <p:sldId id="281" r:id="rId29"/>
    <p:sldId id="279" r:id="rId30"/>
    <p:sldId id="280" r:id="rId31"/>
    <p:sldId id="282" r:id="rId32"/>
    <p:sldId id="283" r:id="rId33"/>
    <p:sldId id="284" r:id="rId34"/>
    <p:sldId id="285" r:id="rId35"/>
    <p:sldId id="294" r:id="rId36"/>
    <p:sldId id="287" r:id="rId37"/>
    <p:sldId id="286" r:id="rId38"/>
    <p:sldId id="288" r:id="rId39"/>
    <p:sldId id="291" r:id="rId40"/>
    <p:sldId id="289" r:id="rId41"/>
    <p:sldId id="290" r:id="rId42"/>
    <p:sldId id="292" r:id="rId43"/>
    <p:sldId id="293" r:id="rId44"/>
    <p:sldId id="298" r:id="rId45"/>
    <p:sldId id="297" r:id="rId46"/>
    <p:sldId id="300" r:id="rId47"/>
    <p:sldId id="301" r:id="rId48"/>
    <p:sldId id="265" r:id="rId49"/>
    <p:sldId id="295" r:id="rId50"/>
    <p:sldId id="277" r:id="rId51"/>
    <p:sldId id="278" r:id="rId52"/>
    <p:sldId id="303" r:id="rId53"/>
    <p:sldId id="304" r:id="rId54"/>
    <p:sldId id="306" r:id="rId55"/>
    <p:sldId id="305" r:id="rId56"/>
    <p:sldId id="308" r:id="rId57"/>
    <p:sldId id="310" r:id="rId58"/>
    <p:sldId id="311" r:id="rId59"/>
    <p:sldId id="312" r:id="rId60"/>
    <p:sldId id="313" r:id="rId61"/>
    <p:sldId id="320" r:id="rId62"/>
    <p:sldId id="314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0744" autoAdjust="0"/>
  </p:normalViewPr>
  <p:slideViewPr>
    <p:cSldViewPr>
      <p:cViewPr>
        <p:scale>
          <a:sx n="100" d="100"/>
          <a:sy n="100" d="100"/>
        </p:scale>
        <p:origin x="-24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BB51C-6FAB-48D3-8584-779125259FA7}" type="datetimeFigureOut">
              <a:rPr lang="en-US" smtClean="0"/>
              <a:t>2/28/2014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C1682-FEBE-4BDD-80D8-E1EE37E33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7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8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bike with permit or </a:t>
            </a:r>
            <a:r>
              <a:rPr lang="en-US" baseline="0" dirty="0" err="1" smtClean="0"/>
              <a:t>photoshop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9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pic of peters car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11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story about 100m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3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Desktop</a:t>
            </a:r>
            <a:r>
              <a:rPr lang="en-US" baseline="0" dirty="0" smtClean="0"/>
              <a:t>, Tablet, 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7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Advertisers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support staff for all of our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1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</a:t>
            </a:r>
            <a:r>
              <a:rPr lang="en-US" baseline="0" dirty="0" smtClean="0"/>
              <a:t> up Click To Chat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21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7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96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9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0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C1682-FEBE-4BDD-80D8-E1EE37E33A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8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grayWhite">
          <a:xfrm>
            <a:off x="0" y="914400"/>
            <a:ext cx="9144000" cy="59436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rimaryWhiteMaroon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28600"/>
            <a:ext cx="1844040" cy="4572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363636"/>
                </a:solidFill>
                <a:latin typeface="Gill Sans MT" pitchFamily="34" charset="0"/>
              </a:rPr>
              <a:t>transport.tamu.edu</a:t>
            </a:r>
            <a:endParaRPr lang="en-US" sz="2400" b="1" dirty="0">
              <a:solidFill>
                <a:srgbClr val="363636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457200"/>
            <a:ext cx="4925161" cy="1865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rimaryWhiteMaroo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0" y="76200"/>
            <a:ext cx="1335786" cy="294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5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transport.tamu.edu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601819" cy="31270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14" y="6492875"/>
            <a:ext cx="802386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F2D4"/>
                </a:solidFill>
              </a:defRPr>
            </a:lvl1pPr>
          </a:lstStyle>
          <a:p>
            <a:fld id="{40A7D859-443E-419A-968A-ABEC8DD64E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97.jp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6.gif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gif"/><Relationship Id="rId4" Type="http://schemas.openxmlformats.org/officeDocument/2006/relationships/image" Target="../media/image94.png"/><Relationship Id="rId9" Type="http://schemas.openxmlformats.org/officeDocument/2006/relationships/image" Target="../media/image99.gif"/><Relationship Id="rId1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g"/><Relationship Id="rId4" Type="http://schemas.openxmlformats.org/officeDocument/2006/relationships/image" Target="../media/image14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8.png"/><Relationship Id="rId4" Type="http://schemas.openxmlformats.org/officeDocument/2006/relationships/notesSlide" Target="../notesSlides/notesSlide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AggieParking</a:t>
            </a:r>
            <a:r>
              <a:rPr lang="en-US" dirty="0" smtClean="0"/>
              <a:t> #TAMU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2014 MSTPA Spring Conference</a:t>
            </a:r>
          </a:p>
          <a:p>
            <a:r>
              <a:rPr lang="en-US" dirty="0"/>
              <a:t> March 3-5,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ts-fs-01\Main campus Share$\Presentations\Parking Associations\MSTPA\MSTPA 2014\IMG_4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5250"/>
            <a:ext cx="9486899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62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Communications\Logos\Other\Twitter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65" y="5060245"/>
            <a:ext cx="1032381" cy="10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52" y="1676400"/>
            <a:ext cx="2543481" cy="3055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493753" y="2693384"/>
            <a:ext cx="629499" cy="102185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Z:\Transport\img\main\r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13" y="5190672"/>
            <a:ext cx="7715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Z:\Transport\img\main\chat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78" y="5367886"/>
            <a:ext cx="990600" cy="4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18" y="1676399"/>
            <a:ext cx="2629368" cy="3065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5611140" y="2693383"/>
            <a:ext cx="629499" cy="102185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2" name="Picture 10" descr="http://tamutimes.tamu.edu/files/2012/09/mobileapp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8" y="1686054"/>
            <a:ext cx="2130425" cy="3055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Staying updated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620513"/>
            <a:ext cx="5540388" cy="543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Get to the Grid!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76374"/>
            <a:ext cx="3056628" cy="2292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593814"/>
            <a:ext cx="2780189" cy="4267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913636"/>
            <a:ext cx="3056628" cy="2037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" y="1600200"/>
            <a:ext cx="2840728" cy="4261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3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210425" cy="4724400"/>
          </a:xfrm>
        </p:spPr>
      </p:pic>
    </p:spTree>
    <p:extLst>
      <p:ext uri="{BB962C8B-B14F-4D97-AF65-F5344CB8AC3E}">
        <p14:creationId xmlns:p14="http://schemas.microsoft.com/office/powerpoint/2010/main" val="13714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4711"/>
            <a:ext cx="3276600" cy="5003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92128"/>
            <a:ext cx="3429000" cy="2488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4711"/>
            <a:ext cx="3331390" cy="2440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/>
              <a:t>Citation Dashboards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1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87708"/>
            <a:ext cx="3086292" cy="3914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860" y="2444838"/>
            <a:ext cx="2056740" cy="2713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197" y="2066127"/>
            <a:ext cx="3198403" cy="39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3200400" y="3432287"/>
            <a:ext cx="345670" cy="73894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23900"/>
            <a:ext cx="578167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6664730" y="3452051"/>
            <a:ext cx="345670" cy="73894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33400"/>
            <a:ext cx="3756002" cy="4838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2925"/>
            <a:ext cx="4724400" cy="336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70751"/>
            <a:ext cx="2895600" cy="826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50" y="4349966"/>
            <a:ext cx="2395274" cy="1054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565550"/>
            <a:ext cx="839180" cy="843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71" y="4626364"/>
            <a:ext cx="1583410" cy="922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36" y="5720660"/>
            <a:ext cx="10668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5544362"/>
            <a:ext cx="2333123" cy="845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24" y="4067175"/>
            <a:ext cx="2486245" cy="5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Employee Recognition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42" name="Picture 2" descr="\\ts-fs-01\Main campus Share$\Presentations\Parking Associations\MSTPA\MSTPA 2014\aw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7648" y="2465752"/>
            <a:ext cx="3733800" cy="2612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ts-fs-01\Main campus Share$\Presentations\Parking Associations\MSTPA\MSTPA 2014\Tony Gongora 082013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83347"/>
            <a:ext cx="2971801" cy="2228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ts-fs-01\Main campus Share$\Presentations\Parking Associations\MSTPA\MSTPA 2014\photo 2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934927"/>
            <a:ext cx="29718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ts-fs-01\Main campus Share$\Presentations\Parking Associations\MSTPA\MSTPA 2014\ipi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905000"/>
            <a:ext cx="2433816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600076" y="1569448"/>
            <a:ext cx="5524500" cy="381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054" y="4015866"/>
            <a:ext cx="4410075" cy="2201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4479" y="712198"/>
            <a:ext cx="4410075" cy="3140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64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New Visitor Signage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81545" y="3061175"/>
            <a:ext cx="4463324" cy="1548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550" y="1371600"/>
            <a:ext cx="3810000" cy="1761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52600"/>
            <a:ext cx="2786304" cy="4233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261243"/>
            <a:ext cx="3810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58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6868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1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2"/>
                </a:solidFill>
              </a:rPr>
              <a:t>Gameday</a:t>
            </a:r>
            <a:r>
              <a:rPr lang="en-US" dirty="0" smtClean="0">
                <a:solidFill>
                  <a:schemeClr val="accent2"/>
                </a:solidFill>
              </a:rPr>
              <a:t> RV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371600"/>
            <a:ext cx="3857687" cy="5006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2" y="1403412"/>
            <a:ext cx="3885648" cy="2590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86" y="4263756"/>
            <a:ext cx="3885648" cy="2004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0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Annual Customer Survey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209"/>
            <a:ext cx="7715250" cy="515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22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Parking Officer Equipment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599"/>
            <a:ext cx="7306322" cy="4870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Time Clocks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8484"/>
          <a:stretch/>
        </p:blipFill>
        <p:spPr>
          <a:xfrm rot="5400000">
            <a:off x="4959711" y="1381935"/>
            <a:ext cx="3564356" cy="4492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333500"/>
            <a:ext cx="4029242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4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Lot Renovation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800"/>
            <a:ext cx="4279993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2" y="2209800"/>
            <a:ext cx="4279992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29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295400"/>
            <a:ext cx="4419600" cy="331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95600"/>
            <a:ext cx="4521200" cy="339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0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00"/>
            <a:ext cx="3733800" cy="3593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64807"/>
            <a:ext cx="3856892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67" y="533400"/>
            <a:ext cx="4991833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76224" y="838200"/>
            <a:ext cx="414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Garage Maintenance 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Event </a:t>
            </a:r>
            <a:r>
              <a:rPr lang="en-US" dirty="0" err="1" smtClean="0">
                <a:solidFill>
                  <a:schemeClr val="accent2"/>
                </a:solidFill>
              </a:rPr>
              <a:t>Wayfinding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33600"/>
            <a:ext cx="5058053" cy="3372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9316"/>
            <a:ext cx="3200400" cy="480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8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3999"/>
            <a:ext cx="7058025" cy="4676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Dispatch App/Tracking of Bus Units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2895600" cy="22695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0"/>
            <a:ext cx="2867025" cy="332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8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Transit Software/Equipment – A&amp;M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200400"/>
            <a:ext cx="3989479" cy="2979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57434"/>
            <a:ext cx="4038601" cy="3028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447801"/>
            <a:ext cx="4914900" cy="838200"/>
          </a:xfrm>
          <a:solidFill>
            <a:schemeClr val="bg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b="1" dirty="0" smtClean="0"/>
              <a:t>Ranger-on board computer terminal</a:t>
            </a:r>
          </a:p>
          <a:p>
            <a:r>
              <a:rPr lang="en-US" sz="2000" b="1" dirty="0" smtClean="0"/>
              <a:t>APC-Automated Passenger Counters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5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s-fs-01\Main campus Share$\Presentations\Parking Associations\MSTPA\MSTPA 2014\IMG_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3505199" cy="4661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45983"/>
            <a:ext cx="5010079" cy="3508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M:\Communications\General Media\Bikes and motorcycles\photos for TS presentation\IMG_0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2628900" cy="1933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884238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Bike Share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Cameras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8" y="1219200"/>
            <a:ext cx="8170862" cy="506147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Bus wash/Fueling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419225"/>
            <a:ext cx="3550110" cy="318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1715"/>
            <a:ext cx="4162719" cy="3122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2292539" cy="1719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19" y="3010980"/>
            <a:ext cx="1971681" cy="2461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7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Media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606613"/>
            <a:ext cx="3907576" cy="2508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4231740"/>
            <a:ext cx="3907576" cy="2001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63" y="1925652"/>
            <a:ext cx="4618524" cy="3463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7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Visits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19" y="2051381"/>
            <a:ext cx="1341447" cy="1345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26" y="3767447"/>
            <a:ext cx="1253958" cy="834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5" y="3139532"/>
            <a:ext cx="883243" cy="1069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13420"/>
            <a:ext cx="1000920" cy="1012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630224"/>
            <a:ext cx="1406756" cy="471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77" y="3962400"/>
            <a:ext cx="2187757" cy="2187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17" y="3318985"/>
            <a:ext cx="1401895" cy="457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5" y="2236600"/>
            <a:ext cx="1521317" cy="874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2" y="4845814"/>
            <a:ext cx="1283262" cy="1202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98" y="5130062"/>
            <a:ext cx="1443183" cy="10730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59" y="4833896"/>
            <a:ext cx="865893" cy="10347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39" y="1159457"/>
            <a:ext cx="1428750" cy="923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98" y="3490479"/>
            <a:ext cx="1769559" cy="902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15" y="4123216"/>
            <a:ext cx="1667166" cy="868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757" y="5598909"/>
            <a:ext cx="1528124" cy="5045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43" y="1621420"/>
            <a:ext cx="1595013" cy="1595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12" y="1274920"/>
            <a:ext cx="1735231" cy="1449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96" y="2172414"/>
            <a:ext cx="1692191" cy="7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Bike Registration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18" y="1371600"/>
            <a:ext cx="4729682" cy="4942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212969"/>
            <a:ext cx="4313659" cy="3259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2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533400"/>
            <a:ext cx="8763000" cy="5623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6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Bikes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04900"/>
            <a:ext cx="2987792" cy="372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426995"/>
            <a:ext cx="5153025" cy="2892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93144"/>
            <a:ext cx="25146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1476374"/>
            <a:ext cx="1646088" cy="2148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93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Marketing/Communications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5" y="1371600"/>
            <a:ext cx="2831657" cy="495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58" y="2697479"/>
            <a:ext cx="5612541" cy="19812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2777235" y="4800600"/>
            <a:ext cx="6074664" cy="685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777235" y="2584012"/>
            <a:ext cx="385495" cy="2902388"/>
          </a:xfrm>
          <a:prstGeom prst="line">
            <a:avLst/>
          </a:prstGeom>
          <a:ln w="38100" cmpd="sng">
            <a:solidFill>
              <a:srgbClr val="C00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6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2"/>
          <a:stretch/>
        </p:blipFill>
        <p:spPr>
          <a:xfrm>
            <a:off x="76200" y="-9525"/>
            <a:ext cx="8839200" cy="6867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5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Credit Card Missing Report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1828800"/>
            <a:ext cx="8734425" cy="3533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8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s-fs-01\Main campus Share$\Presentations\Parking Associations\MSTPA\MSTPA 2014\IMG_0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0407"/>
            <a:ext cx="5284788" cy="3523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Communications\General Media\Bikes and motorcycles\photos for TS presentation\IMG_0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2362493" cy="4729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goclub.ucdavis.edu/carpool/zimr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05400"/>
            <a:ext cx="3165043" cy="128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Alternative Transportation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Online Revenue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783904" cy="4386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4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" y="76200"/>
            <a:ext cx="9017142" cy="5934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" y="552450"/>
            <a:ext cx="6181725" cy="592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LPR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819400" y="1752600"/>
            <a:ext cx="1981200" cy="19145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2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Lot Counts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6944675" cy="4906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12188"/>
          <a:stretch/>
        </p:blipFill>
        <p:spPr>
          <a:xfrm rot="5400000">
            <a:off x="5514622" y="2681958"/>
            <a:ext cx="4515555" cy="2286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6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2"/>
                </a:solidFill>
              </a:rPr>
              <a:t>Gameday</a:t>
            </a:r>
            <a:r>
              <a:rPr lang="en-US" dirty="0" smtClean="0">
                <a:solidFill>
                  <a:schemeClr val="accent2"/>
                </a:solidFill>
              </a:rPr>
              <a:t> Operations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2577" y="1930375"/>
            <a:ext cx="5017864" cy="3747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04924"/>
            <a:ext cx="4876800" cy="5080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5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GIS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285875"/>
            <a:ext cx="902043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5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" t="25695" r="8393" b="17639"/>
          <a:stretch/>
        </p:blipFill>
        <p:spPr>
          <a:xfrm>
            <a:off x="5353050" y="1752099"/>
            <a:ext cx="3572623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7852"/>
          <a:stretch/>
        </p:blipFill>
        <p:spPr>
          <a:xfrm>
            <a:off x="228597" y="1066800"/>
            <a:ext cx="3990975" cy="5133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3368225"/>
            <a:ext cx="2514600" cy="2463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0" y="685800"/>
            <a:ext cx="35052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Access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86" y="4476750"/>
            <a:ext cx="2463800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6" y="2221992"/>
            <a:ext cx="3086100" cy="347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5486" y="1371600"/>
            <a:ext cx="2463800" cy="299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825" y="2266950"/>
            <a:ext cx="3228975" cy="336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Real Time Handheld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/>
              <a:t>Citations breakdown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96400" cy="672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6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099393" cy="6705600"/>
          </a:xfrm>
        </p:spPr>
      </p:pic>
    </p:spTree>
    <p:extLst>
      <p:ext uri="{BB962C8B-B14F-4D97-AF65-F5344CB8AC3E}">
        <p14:creationId xmlns:p14="http://schemas.microsoft.com/office/powerpoint/2010/main" val="27877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Communications\Advertising\Bus Ads\Commercial\Exterior Ad Photos\Freebir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0" y="1295400"/>
            <a:ext cx="3581400" cy="2686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Advertising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0" y="3496386"/>
            <a:ext cx="3872552" cy="2904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00" y="1591386"/>
            <a:ext cx="4385200" cy="2923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M:\Communications\Advertising\Bus Ads\Photos\Handles\IMG_24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00" y="4109622"/>
            <a:ext cx="3022599" cy="2266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18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8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1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Annual Price Survey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67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86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133600"/>
            <a:ext cx="4834008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050" y="1533525"/>
            <a:ext cx="4953000" cy="371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92162"/>
            <a:ext cx="45720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Recognition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Motor Assistance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3372" y="1371600"/>
            <a:ext cx="2839832" cy="1797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371599"/>
            <a:ext cx="4267200" cy="2731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4267200"/>
            <a:ext cx="3352800" cy="2142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8475"/>
            <a:ext cx="3689176" cy="3051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18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0036"/>
            <a:ext cx="5086350" cy="3814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Braille stops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r="27796"/>
          <a:stretch/>
        </p:blipFill>
        <p:spPr>
          <a:xfrm>
            <a:off x="6248400" y="1325175"/>
            <a:ext cx="2581274" cy="479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6" t="42013" r="26312" b="18895"/>
          <a:stretch/>
        </p:blipFill>
        <p:spPr>
          <a:xfrm>
            <a:off x="254577" y="1295400"/>
            <a:ext cx="2260023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6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Portable Message Board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2875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800"/>
            <a:ext cx="4471988" cy="2981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4162425"/>
            <a:ext cx="38481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5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Access Technology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25" y="1447799"/>
            <a:ext cx="4368800" cy="2847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975" y="1447800"/>
            <a:ext cx="4368800" cy="284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1" y="4124325"/>
            <a:ext cx="3211548" cy="2155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886200"/>
            <a:ext cx="3124200" cy="2412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3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Responsive Design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Responsi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371600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267064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Virtual Services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1371600"/>
            <a:ext cx="3105150" cy="414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3133725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95425"/>
            <a:ext cx="268605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40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0457"/>
          </a:xfrm>
        </p:spPr>
      </p:pic>
    </p:spTree>
    <p:extLst>
      <p:ext uri="{BB962C8B-B14F-4D97-AF65-F5344CB8AC3E}">
        <p14:creationId xmlns:p14="http://schemas.microsoft.com/office/powerpoint/2010/main" val="8128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Ross St. Before and After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41169"/>
            <a:ext cx="4442023" cy="2878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34550"/>
            <a:ext cx="5026800" cy="377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9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Site Visits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M:\Pictures\CU BOULDER SITE VISIT\IMG_1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5" y="1523999"/>
            <a:ext cx="3327097" cy="24954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ictures\ASU SITE VISIT\IMG_1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0800" y="3032125"/>
            <a:ext cx="3860800" cy="2895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0955"/>
            <a:ext cx="2123524" cy="15860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32896"/>
            <a:ext cx="3157728" cy="2368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00" y="3212700"/>
            <a:ext cx="1927200" cy="1445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295775"/>
            <a:ext cx="1927200" cy="1445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5" y="4402431"/>
            <a:ext cx="2667000" cy="19920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32" y="1312185"/>
            <a:ext cx="1946080" cy="14595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8296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762000"/>
            <a:ext cx="7391400" cy="5543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5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/>
          <a:stretch/>
        </p:blipFill>
        <p:spPr>
          <a:xfrm>
            <a:off x="0" y="476250"/>
            <a:ext cx="4038600" cy="2935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0"/>
          <a:stretch/>
        </p:blipFill>
        <p:spPr>
          <a:xfrm>
            <a:off x="5867400" y="476250"/>
            <a:ext cx="3276600" cy="280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6600"/>
            <a:ext cx="48006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44196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628900"/>
            <a:ext cx="27813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276600"/>
            <a:ext cx="2057400" cy="137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4" y="476249"/>
            <a:ext cx="2486025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0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ts-fs-01\Main campus Share$\Presentations\Parking Associations\MSTPA\MSTPA 2014\fabricating speed limit sig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486008"/>
            <a:ext cx="3200400" cy="2400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ts-fs-01\Main campus Share$\Presentations\Parking Associations\MSTPA\MSTPA 2014\graphics ta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9" y="4002341"/>
            <a:ext cx="3198091" cy="239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:\Communications\Signage\AframeInventory2012_6_19\Reuse\Football\IMG_0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61" y="1981200"/>
            <a:ext cx="4678527" cy="3508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Sign Shop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0134"/>
            <a:ext cx="6326909" cy="4740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 descr="M:\Communications\Banners\pho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009943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2"/>
                </a:solidFill>
              </a:rPr>
              <a:t>ParkMe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3239"/>
            <a:ext cx="8799362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 descr="M:\Communications\Banners\aggiEpass_alo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3212">
            <a:off x="6346537" y="569592"/>
            <a:ext cx="2642667" cy="24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Prepay Options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template">
  <a:themeElements>
    <a:clrScheme name="A&amp;M Pallette">
      <a:dk1>
        <a:sysClr val="windowText" lastClr="000000"/>
      </a:dk1>
      <a:lt1>
        <a:srgbClr val="FFF2D4"/>
      </a:lt1>
      <a:dk2>
        <a:srgbClr val="003D4D"/>
      </a:dk2>
      <a:lt2>
        <a:srgbClr val="E7DED0"/>
      </a:lt2>
      <a:accent1>
        <a:srgbClr val="836E2C"/>
      </a:accent1>
      <a:accent2>
        <a:srgbClr val="6C491D"/>
      </a:accent2>
      <a:accent3>
        <a:srgbClr val="4F552A"/>
      </a:accent3>
      <a:accent4>
        <a:srgbClr val="B7A66D"/>
      </a:accent4>
      <a:accent5>
        <a:srgbClr val="293E6B"/>
      </a:accent5>
      <a:accent6>
        <a:srgbClr val="BABCBE"/>
      </a:accent6>
      <a:hlink>
        <a:srgbClr val="500000"/>
      </a:hlink>
      <a:folHlink>
        <a:srgbClr val="595959"/>
      </a:folHlink>
    </a:clrScheme>
    <a:fontScheme name="Custom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TStemplate</Template>
  <TotalTime>1461</TotalTime>
  <Words>174</Words>
  <Application>Microsoft Office PowerPoint</Application>
  <PresentationFormat>On-screen Show (4:3)</PresentationFormat>
  <Paragraphs>74</Paragraphs>
  <Slides>63</Slides>
  <Notes>14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TStemplate</vt:lpstr>
      <vt:lpstr>@AggieParking #TAMU </vt:lpstr>
      <vt:lpstr>PowerPoint Presentation</vt:lpstr>
      <vt:lpstr>Bike Share</vt:lpstr>
      <vt:lpstr>Alternative Transportation</vt:lpstr>
      <vt:lpstr>Advertising</vt:lpstr>
      <vt:lpstr>PowerPoint Presentation</vt:lpstr>
      <vt:lpstr>Sign Shop</vt:lpstr>
      <vt:lpstr>ParkMe</vt:lpstr>
      <vt:lpstr>Prepay Options</vt:lpstr>
      <vt:lpstr>PowerPoint Presentation</vt:lpstr>
      <vt:lpstr>Staying updated</vt:lpstr>
      <vt:lpstr>Get to the Grid!</vt:lpstr>
      <vt:lpstr>Grid</vt:lpstr>
      <vt:lpstr>Citation Dashboards</vt:lpstr>
      <vt:lpstr>PowerPoint Presentation</vt:lpstr>
      <vt:lpstr>PowerPoint Presentation</vt:lpstr>
      <vt:lpstr>Employee Recognition</vt:lpstr>
      <vt:lpstr>PowerPoint Presentation</vt:lpstr>
      <vt:lpstr>New Visitor Signage</vt:lpstr>
      <vt:lpstr>Gameday RV</vt:lpstr>
      <vt:lpstr>Annual Customer Survey</vt:lpstr>
      <vt:lpstr>Parking Officer Equipment</vt:lpstr>
      <vt:lpstr>Time Clocks</vt:lpstr>
      <vt:lpstr>Lot Renovation</vt:lpstr>
      <vt:lpstr>PowerPoint Presentation</vt:lpstr>
      <vt:lpstr>PowerPoint Presentation</vt:lpstr>
      <vt:lpstr>Event Wayfinding</vt:lpstr>
      <vt:lpstr>Dispatch App/Tracking of Bus Units</vt:lpstr>
      <vt:lpstr>Transit Software/Equipment – A&amp;M</vt:lpstr>
      <vt:lpstr>Cameras</vt:lpstr>
      <vt:lpstr>Bus wash/Fueling</vt:lpstr>
      <vt:lpstr>Media</vt:lpstr>
      <vt:lpstr>Site Visits</vt:lpstr>
      <vt:lpstr>Bike Registration</vt:lpstr>
      <vt:lpstr>PowerPoint Presentation</vt:lpstr>
      <vt:lpstr>Bikes</vt:lpstr>
      <vt:lpstr>Marketing/Communications</vt:lpstr>
      <vt:lpstr>PowerPoint Presentation</vt:lpstr>
      <vt:lpstr>Credit Card Missing Report</vt:lpstr>
      <vt:lpstr>Online Revenue</vt:lpstr>
      <vt:lpstr>PowerPoint Presentation</vt:lpstr>
      <vt:lpstr>Fixed LPR</vt:lpstr>
      <vt:lpstr>Lot Counts</vt:lpstr>
      <vt:lpstr>Gameday Operations</vt:lpstr>
      <vt:lpstr>GIS</vt:lpstr>
      <vt:lpstr>Access</vt:lpstr>
      <vt:lpstr>Real Time Handheld</vt:lpstr>
      <vt:lpstr>Citations breakdown</vt:lpstr>
      <vt:lpstr>PowerPoint Presentation</vt:lpstr>
      <vt:lpstr>PowerPoint Presentation</vt:lpstr>
      <vt:lpstr>PowerPoint Presentation</vt:lpstr>
      <vt:lpstr>Annual Price Survey</vt:lpstr>
      <vt:lpstr>Recognition</vt:lpstr>
      <vt:lpstr>Motor Assistance</vt:lpstr>
      <vt:lpstr>Braille stops</vt:lpstr>
      <vt:lpstr>Portable Message Board</vt:lpstr>
      <vt:lpstr>Access Technology</vt:lpstr>
      <vt:lpstr>Responsive Design</vt:lpstr>
      <vt:lpstr>Virtual Services</vt:lpstr>
      <vt:lpstr>Ross St. Before and After</vt:lpstr>
      <vt:lpstr>Site Visits</vt:lpstr>
      <vt:lpstr>PowerPoint Presentation</vt:lpstr>
      <vt:lpstr>PowerPoint Presentation</vt:lpstr>
    </vt:vector>
  </TitlesOfParts>
  <Company>TAMU Transportation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Canas, Brittany</dc:creator>
  <cp:lastModifiedBy>Canas, Brittany</cp:lastModifiedBy>
  <cp:revision>111</cp:revision>
  <dcterms:created xsi:type="dcterms:W3CDTF">2014-01-28T15:06:41Z</dcterms:created>
  <dcterms:modified xsi:type="dcterms:W3CDTF">2014-02-28T22:05:48Z</dcterms:modified>
</cp:coreProperties>
</file>